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0"/>
  </p:notesMasterIdLst>
  <p:sldIdLst>
    <p:sldId id="256" r:id="rId2"/>
    <p:sldId id="257" r:id="rId3"/>
    <p:sldId id="276" r:id="rId4"/>
    <p:sldId id="270" r:id="rId5"/>
    <p:sldId id="271" r:id="rId6"/>
    <p:sldId id="277" r:id="rId7"/>
    <p:sldId id="286" r:id="rId8"/>
    <p:sldId id="273" r:id="rId9"/>
    <p:sldId id="282" r:id="rId10"/>
    <p:sldId id="280" r:id="rId11"/>
    <p:sldId id="272" r:id="rId12"/>
    <p:sldId id="274" r:id="rId13"/>
    <p:sldId id="278" r:id="rId14"/>
    <p:sldId id="279" r:id="rId15"/>
    <p:sldId id="283" r:id="rId16"/>
    <p:sldId id="284" r:id="rId17"/>
    <p:sldId id="285" r:id="rId18"/>
    <p:sldId id="28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733" y="-2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3AE3255-0461-4468-9288-06D2EBCC2FAA}" type="datetimeFigureOut">
              <a:rPr lang="ru-RU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1C26E02-771C-42C2-B77F-B8CD3A6F0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069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26E02-771C-42C2-B77F-B8CD3A6F05F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3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5BDFDD-C776-45EE-B8E6-6132B33E0C34}" type="datetimeFigureOut">
              <a:rPr lang="ru-RU" smtClean="0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49EC5E-79CD-419B-952C-376A8F4E1B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557829-E6FE-49AD-B777-17EFC7C3A83B}" type="datetimeFigureOut">
              <a:rPr lang="ru-RU" smtClean="0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B2AC2-9003-4354-A4AD-A77C7FAA5B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238BB0-515F-4E79-8493-F57E0E6F89D6}" type="datetimeFigureOut">
              <a:rPr lang="ru-RU" smtClean="0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CFD0E-42F1-48CD-BEEF-696C49E91D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81F48-80F4-494A-A7E0-EEF975CC6DB1}" type="datetimeFigureOut">
              <a:rPr lang="ru-RU" smtClean="0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6F87C-FF7C-4EA0-96AB-517BD290BA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769B-F362-4B57-BDFB-4A85BA0C3A9E}" type="datetimeFigureOut">
              <a:rPr lang="ru-RU" smtClean="0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0EC3D-DA8B-4A7B-BAA0-2E02596264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CCACB6-4687-4A86-852C-45A7582E67C0}" type="datetimeFigureOut">
              <a:rPr lang="ru-RU" smtClean="0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23DEF-631A-4B06-AC9C-96EC7019F5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D6EF19-8C7D-4194-8697-E44936F62C4D}" type="datetimeFigureOut">
              <a:rPr lang="ru-RU" smtClean="0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106C8-22F1-40A6-B552-59ECF833D6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B8B1A-813F-40CA-B384-31D6E11A33C6}" type="datetimeFigureOut">
              <a:rPr lang="ru-RU" smtClean="0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E7BF3-3114-407F-A9BE-CABDA9FC5E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9A4ED6-C74E-41E4-8138-2EA8A4801A1A}" type="datetimeFigureOut">
              <a:rPr lang="ru-RU" smtClean="0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A741D-DDAA-4E4A-99BB-35374C1EAD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2A42F-E96A-4257-8D9A-4EC4504287DD}" type="datetimeFigureOut">
              <a:rPr lang="ru-RU" smtClean="0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64C59-4810-4BA5-A079-DE4FC4DF17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1DD99-F745-4268-BA06-E35344ECC602}" type="datetimeFigureOut">
              <a:rPr lang="ru-RU" smtClean="0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ADB3B-1FD7-4A0F-94B5-9221C8A278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BD3E306-47B8-49CB-82C3-E03051532919}" type="datetimeFigureOut">
              <a:rPr lang="ru-RU" smtClean="0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9713289-E811-4790-9718-D0BA5C8F28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924" y="908720"/>
            <a:ext cx="4645025" cy="1139825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611" y="1671917"/>
            <a:ext cx="7613650" cy="19319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10587" y="3603905"/>
            <a:ext cx="39004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Номінація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14342" name="TextBox 10"/>
          <p:cNvSpPr txBox="1">
            <a:spLocks noChangeArrowheads="1"/>
          </p:cNvSpPr>
          <p:nvPr/>
        </p:nvSpPr>
        <p:spPr bwMode="auto">
          <a:xfrm>
            <a:off x="125537" y="5558972"/>
            <a:ext cx="87669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uk-UA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Ліга старшокласників</a:t>
            </a:r>
          </a:p>
          <a:p>
            <a:pPr algn="r"/>
            <a:r>
              <a:rPr lang="uk-UA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Кашоїда</a:t>
            </a:r>
            <a:r>
              <a:rPr lang="uk-UA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Софія</a:t>
            </a:r>
            <a:endParaRPr lang="uk-UA" sz="2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5593"/>
            <a:ext cx="7776864" cy="78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2611" y="4527235"/>
            <a:ext cx="8093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 Black" pitchFamily="34" charset="0"/>
              </a:rPr>
              <a:t>«Ми </a:t>
            </a:r>
            <a:r>
              <a:rPr lang="ru-RU" sz="3600" b="1" dirty="0" err="1">
                <a:solidFill>
                  <a:srgbClr val="FF0000"/>
                </a:solidFill>
                <a:latin typeface="Arial Black" pitchFamily="34" charset="0"/>
              </a:rPr>
              <a:t>співпрацюємо</a:t>
            </a:r>
            <a:r>
              <a:rPr lang="ru-RU" sz="36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у </a:t>
            </a:r>
            <a:r>
              <a:rPr lang="ru-RU" sz="3600" b="1" dirty="0" err="1" smtClean="0">
                <a:solidFill>
                  <a:srgbClr val="FF0000"/>
                </a:solidFill>
                <a:latin typeface="Arial Black" pitchFamily="34" charset="0"/>
              </a:rPr>
              <a:t>команді</a:t>
            </a: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»</a:t>
            </a:r>
            <a:endParaRPr lang="ru-RU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987824" y="116632"/>
            <a:ext cx="2947988" cy="144016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міським ЦССССДМ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cer-not\Desktop\ФОТО\фото різне\IMG_0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3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-not\Desktop\ФОТО\фото різне\IMG_24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859" y="1512777"/>
            <a:ext cx="2939006" cy="22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cer-not\Desktop\ФОТО\фото різне\IMG_24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3513"/>
            <a:ext cx="3141712" cy="23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4437112"/>
            <a:ext cx="4999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Проведення </a:t>
            </a:r>
            <a:r>
              <a:rPr lang="ru-RU" b="1" dirty="0" err="1" smtClean="0">
                <a:solidFill>
                  <a:srgbClr val="FF0000"/>
                </a:solidFill>
              </a:rPr>
              <a:t>зустрічей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з </a:t>
            </a:r>
            <a:r>
              <a:rPr lang="ru-RU" b="1" dirty="0" err="1" smtClean="0">
                <a:solidFill>
                  <a:srgbClr val="FF0000"/>
                </a:solidFill>
              </a:rPr>
              <a:t>головними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спеціалістами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err="1">
                <a:solidFill>
                  <a:srgbClr val="FF0000"/>
                </a:solidFill>
              </a:rPr>
              <a:t>Звенигородського</a:t>
            </a:r>
            <a:r>
              <a:rPr lang="ru-RU" b="1" dirty="0">
                <a:solidFill>
                  <a:srgbClr val="FF0000"/>
                </a:solidFill>
              </a:rPr>
              <a:t> МРВ   «Центр </a:t>
            </a:r>
            <a:r>
              <a:rPr lang="ru-RU" b="1" dirty="0" err="1">
                <a:solidFill>
                  <a:srgbClr val="FF0000"/>
                </a:solidFill>
              </a:rPr>
              <a:t>пробації</a:t>
            </a:r>
            <a:r>
              <a:rPr lang="ru-RU" b="1" dirty="0">
                <a:solidFill>
                  <a:srgbClr val="FF0000"/>
                </a:solidFill>
              </a:rPr>
              <a:t> в </a:t>
            </a:r>
            <a:r>
              <a:rPr lang="ru-RU" b="1" dirty="0" err="1">
                <a:solidFill>
                  <a:srgbClr val="FF0000"/>
                </a:solidFill>
              </a:rPr>
              <a:t>Черкаській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області</a:t>
            </a:r>
            <a:r>
              <a:rPr lang="ru-RU" b="1" dirty="0" smtClean="0">
                <a:solidFill>
                  <a:srgbClr val="FF0000"/>
                </a:solidFill>
              </a:rPr>
              <a:t>».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1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" y="23349"/>
            <a:ext cx="2974975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Acer-not\Desktop\САЙТ 2019-2020\Сайт Приват банк\IMG_4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386" y="188640"/>
            <a:ext cx="2738742" cy="205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cer-not\Desktop\САЙТ 2019-2020\Сайт Приват банк\IMG_46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09" y="188640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cer-not\Desktop\ФОТО\фото різне\IMG_38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3" y="2636912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cer-not\Desktop\ФОТО\фото різне\IMG_38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585" y="2636912"/>
            <a:ext cx="3108669" cy="233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cer-not\Desktop\ФОТО\фото різне\IMG_20181022_1434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538" y="2902289"/>
            <a:ext cx="2611505" cy="348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6384296"/>
            <a:ext cx="6116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Відвідування учнями установ та підприємств міста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91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59" y="74852"/>
            <a:ext cx="3035300" cy="148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170" y="5589240"/>
            <a:ext cx="36353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Організація  спільних свят, конкурсів, зустрічей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 воїнами ООС та видатними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земляками.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cer-not\Desktop\САЙТ 2019-2020\Сайт За честь і славу україни\15803020858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64904"/>
            <a:ext cx="20669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cer-not\Desktop\ФОТО\фото різне\IMG_04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0" y="1052736"/>
            <a:ext cx="3054583" cy="229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cer-not\Desktop\ФОТО\фото різне\IMG_53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02" y="834101"/>
            <a:ext cx="2997696" cy="22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cer-not\Desktop\САЙТ 2019-2020\Сайт За честь і славу україни\15802988607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887" y="3593405"/>
            <a:ext cx="20669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90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688" y="188640"/>
            <a:ext cx="4824536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Acer-not\Desktop\САЙТ 2019-2020\На Сай Отчий дім\IMG_45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87" y="1842268"/>
            <a:ext cx="2843808" cy="213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Acer-not\Desktop\ФОТО\фото різне\IMG_55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057" y="2852936"/>
            <a:ext cx="2925688" cy="219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cer-not\Desktop\ФОТО\фото різне\IMG_55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745" y="4354083"/>
            <a:ext cx="2913991" cy="218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419" y="5301208"/>
            <a:ext cx="6470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Привітання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мешканців</a:t>
            </a:r>
            <a:r>
              <a:rPr lang="ru-RU" b="1" dirty="0" smtClean="0">
                <a:solidFill>
                  <a:srgbClr val="FF0000"/>
                </a:solidFill>
              </a:rPr>
              <a:t> БО </a:t>
            </a:r>
            <a:r>
              <a:rPr lang="ru-RU" b="1" dirty="0">
                <a:solidFill>
                  <a:srgbClr val="FF0000"/>
                </a:solidFill>
              </a:rPr>
              <a:t>«</a:t>
            </a:r>
            <a:r>
              <a:rPr lang="ru-RU" b="1" dirty="0" err="1">
                <a:solidFill>
                  <a:srgbClr val="FF0000"/>
                </a:solidFill>
              </a:rPr>
              <a:t>Ватутінський</a:t>
            </a:r>
            <a:r>
              <a:rPr lang="ru-RU" b="1" dirty="0">
                <a:solidFill>
                  <a:srgbClr val="FF0000"/>
                </a:solidFill>
              </a:rPr>
              <a:t> центр  </a:t>
            </a:r>
            <a:r>
              <a:rPr lang="ru-RU" b="1" dirty="0" err="1">
                <a:solidFill>
                  <a:srgbClr val="FF0000"/>
                </a:solidFill>
              </a:rPr>
              <a:t>соціальної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опіки</a:t>
            </a:r>
            <a:r>
              <a:rPr lang="ru-RU" b="1" dirty="0">
                <a:solidFill>
                  <a:srgbClr val="FF0000"/>
                </a:solidFill>
              </a:rPr>
              <a:t> «</a:t>
            </a:r>
            <a:r>
              <a:rPr lang="ru-RU" b="1" dirty="0" err="1">
                <a:solidFill>
                  <a:srgbClr val="FF0000"/>
                </a:solidFill>
              </a:rPr>
              <a:t>Дім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милосердя</a:t>
            </a:r>
            <a:r>
              <a:rPr lang="ru-RU" b="1" dirty="0">
                <a:solidFill>
                  <a:srgbClr val="FF0000"/>
                </a:solidFill>
              </a:rPr>
              <a:t>» </a:t>
            </a:r>
            <a:r>
              <a:rPr lang="ru-RU" b="1" dirty="0" smtClean="0">
                <a:solidFill>
                  <a:srgbClr val="FF0000"/>
                </a:solidFill>
              </a:rPr>
              <a:t>з </a:t>
            </a:r>
            <a:r>
              <a:rPr lang="ru-RU" b="1" dirty="0" err="1" smtClean="0">
                <a:solidFill>
                  <a:srgbClr val="FF0000"/>
                </a:solidFill>
              </a:rPr>
              <a:t>міжнародним</a:t>
            </a:r>
            <a:r>
              <a:rPr lang="ru-RU" b="1" dirty="0" smtClean="0">
                <a:solidFill>
                  <a:srgbClr val="FF0000"/>
                </a:solidFill>
              </a:rPr>
              <a:t> днем  </a:t>
            </a:r>
            <a:r>
              <a:rPr lang="ru-RU" b="1" dirty="0">
                <a:solidFill>
                  <a:srgbClr val="FF0000"/>
                </a:solidFill>
              </a:rPr>
              <a:t>людей </a:t>
            </a:r>
            <a:r>
              <a:rPr lang="ru-RU" b="1" dirty="0" err="1">
                <a:solidFill>
                  <a:srgbClr val="FF0000"/>
                </a:solidFill>
              </a:rPr>
              <a:t>похилого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віку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та 8 </a:t>
            </a:r>
            <a:r>
              <a:rPr lang="ru-RU" b="1" dirty="0" err="1" smtClean="0">
                <a:solidFill>
                  <a:srgbClr val="FF0000"/>
                </a:solidFill>
              </a:rPr>
              <a:t>березня</a:t>
            </a:r>
            <a:r>
              <a:rPr lang="ru-RU" b="1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1979613" y="-100013"/>
            <a:ext cx="5113337" cy="129676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</a:t>
            </a:r>
            <a:r>
              <a:rPr lang="uk-UA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Ватутінським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ДСНС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662" y="5733256"/>
            <a:ext cx="399573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ДЮП-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постійний учасник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міського етапу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конкурсу дружин юних пожежників.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cer-not\Desktop\ФОТО\фото різне\IMG_55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2" t="32062"/>
          <a:stretch/>
        </p:blipFill>
        <p:spPr bwMode="auto">
          <a:xfrm>
            <a:off x="395535" y="1597687"/>
            <a:ext cx="3118929" cy="199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cer-not\Desktop\ФОТО\фото різне\изображение_viber_2019-05-31_12-55-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110" y="1227940"/>
            <a:ext cx="3215680" cy="18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cer-not\Desktop\ФОТО\фото різне\IMG_36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9"/>
          <a:stretch/>
        </p:blipFill>
        <p:spPr bwMode="auto">
          <a:xfrm>
            <a:off x="471106" y="3789040"/>
            <a:ext cx="3069704" cy="168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cer-not\Desktop\ФОТО\фото різне\изображение_viber_2019-05-31_17-07-2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8" b="18344"/>
          <a:stretch/>
        </p:blipFill>
        <p:spPr bwMode="auto">
          <a:xfrm>
            <a:off x="5304866" y="3383207"/>
            <a:ext cx="342919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5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3275856" y="31005"/>
            <a:ext cx="2572695" cy="1381771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Ватутінською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міською бібліотекою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Acer-not\Desktop\ФОТО\фото різне\изображение_viber_2019-05-30_12-18-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5" y="3898774"/>
            <a:ext cx="4151785" cy="233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cer-not\Desktop\ФОТО\фото різне\изображение_viber_2019-05-30_12-18-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12" y="1412776"/>
            <a:ext cx="4151784" cy="233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cer-not\Desktop\ФОТО\фото різне\изображение_viber_2019-05-30_12-22-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12" y="3898775"/>
            <a:ext cx="4151784" cy="233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Acer-not\Desktop\ФОТО\фото різне\изображение_viber_2019-05-30_12-29-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277443" cy="240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6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3203848" y="620688"/>
            <a:ext cx="2819478" cy="132640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Ватутінським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міським музеєм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cer-not\Desktop\ФОТО\фото різне\IMG_14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5250"/>
            <a:ext cx="2539008" cy="19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cer-not\Desktop\ФОТО\фото різне\IMG_14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672"/>
            <a:ext cx="2565648" cy="19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cer-not\Desktop\ФОТО\фото різне\IMG_50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536" y="2400908"/>
            <a:ext cx="2709664" cy="20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cer-not\Desktop\ФОТО\фото різне\IMG_51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867" y="3700882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cer-not\Desktop\ФОТО\фото різне\SDC101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12260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8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cer-not\Desktop\ФОТО\фото різне\изображение_viber_2019-05-31_21-26-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5931"/>
            <a:ext cx="3400848" cy="255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cer-not\Desktop\ФОТО\фото різне\изображение_viber_2019-05-31_21-26-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30" y="1121752"/>
            <a:ext cx="3593210" cy="269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Acer-not\Desktop\ФОТО\фото різне\изображение_viber_2019-05-31_21-26-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014066"/>
            <a:ext cx="3347016" cy="251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Acer-not\Desktop\ФОТО\фото різне\изображение_viber_2019-05-31_21-26-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056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2843808" y="158375"/>
            <a:ext cx="3960440" cy="1182393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Ватутінською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школою мистецтв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07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789040"/>
            <a:ext cx="74254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Дякуємо  за  увагу!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620688"/>
            <a:ext cx="8784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Наш заклад є ресурсом не </a:t>
            </a:r>
            <a:r>
              <a:rPr lang="ru-RU" sz="2800" b="1" dirty="0" err="1">
                <a:solidFill>
                  <a:srgbClr val="FF0000"/>
                </a:solidFill>
              </a:rPr>
              <a:t>лише</a:t>
            </a:r>
            <a:r>
              <a:rPr lang="ru-RU" sz="2800" b="1" dirty="0">
                <a:solidFill>
                  <a:srgbClr val="FF0000"/>
                </a:solidFill>
              </a:rPr>
              <a:t> для </a:t>
            </a:r>
            <a:r>
              <a:rPr lang="ru-RU" sz="2800" b="1" dirty="0" err="1">
                <a:solidFill>
                  <a:srgbClr val="FF0000"/>
                </a:solidFill>
              </a:rPr>
              <a:t>навчання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дітей</a:t>
            </a:r>
            <a:r>
              <a:rPr lang="ru-RU" sz="2800" b="1" dirty="0">
                <a:solidFill>
                  <a:srgbClr val="FF0000"/>
                </a:solidFill>
              </a:rPr>
              <a:t>, але й центром </a:t>
            </a:r>
            <a:r>
              <a:rPr lang="ru-RU" sz="2800" b="1" dirty="0" err="1">
                <a:solidFill>
                  <a:srgbClr val="FF0000"/>
                </a:solidFill>
              </a:rPr>
              <a:t>активності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громади</a:t>
            </a:r>
            <a:r>
              <a:rPr lang="ru-RU" sz="2800" b="1" dirty="0">
                <a:solidFill>
                  <a:srgbClr val="FF0000"/>
                </a:solidFill>
              </a:rPr>
              <a:t>, яка </a:t>
            </a:r>
            <a:r>
              <a:rPr lang="ru-RU" sz="2800" b="1" dirty="0" err="1">
                <a:solidFill>
                  <a:srgbClr val="FF0000"/>
                </a:solidFill>
              </a:rPr>
              <a:t>перебуває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поруч</a:t>
            </a:r>
            <a:r>
              <a:rPr lang="ru-RU" sz="2800" b="1" dirty="0">
                <a:solidFill>
                  <a:srgbClr val="FF0000"/>
                </a:solidFill>
              </a:rPr>
              <a:t>.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Школа </a:t>
            </a:r>
            <a:r>
              <a:rPr lang="ru-RU" sz="2800" b="1" dirty="0">
                <a:solidFill>
                  <a:srgbClr val="FF0000"/>
                </a:solidFill>
              </a:rPr>
              <a:t>— для </a:t>
            </a:r>
            <a:r>
              <a:rPr lang="ru-RU" sz="2800" b="1" dirty="0" err="1">
                <a:solidFill>
                  <a:srgbClr val="FF0000"/>
                </a:solidFill>
              </a:rPr>
              <a:t>громади</a:t>
            </a:r>
            <a:r>
              <a:rPr lang="ru-RU" sz="2800" b="1" dirty="0">
                <a:solidFill>
                  <a:srgbClr val="FF0000"/>
                </a:solidFill>
              </a:rPr>
              <a:t>, громада — для </a:t>
            </a:r>
            <a:r>
              <a:rPr lang="ru-RU" sz="2800" b="1" dirty="0" err="1">
                <a:solidFill>
                  <a:srgbClr val="FF0000"/>
                </a:solidFill>
              </a:rPr>
              <a:t>школи</a:t>
            </a:r>
            <a:r>
              <a:rPr lang="ru-RU" sz="2800" b="1" dirty="0">
                <a:solidFill>
                  <a:srgbClr val="FF0000"/>
                </a:solidFill>
              </a:rPr>
              <a:t>.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Це</a:t>
            </a:r>
            <a:r>
              <a:rPr lang="ru-RU" sz="2800" b="1" dirty="0" smtClean="0">
                <a:solidFill>
                  <a:srgbClr val="FF0000"/>
                </a:solidFill>
              </a:rPr>
              <a:t> і </a:t>
            </a:r>
            <a:r>
              <a:rPr lang="ru-RU" sz="2800" b="1" dirty="0">
                <a:solidFill>
                  <a:srgbClr val="FF0000"/>
                </a:solidFill>
              </a:rPr>
              <a:t>є </a:t>
            </a:r>
            <a:r>
              <a:rPr lang="ru-RU" sz="2800" b="1" dirty="0" err="1">
                <a:solidFill>
                  <a:srgbClr val="FF0000"/>
                </a:solidFill>
              </a:rPr>
              <a:t>справжня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демократія</a:t>
            </a:r>
            <a:r>
              <a:rPr lang="ru-RU" sz="2800" b="1" dirty="0">
                <a:solidFill>
                  <a:srgbClr val="FF0000"/>
                </a:solidFill>
              </a:rPr>
              <a:t> в </a:t>
            </a:r>
            <a:r>
              <a:rPr lang="ru-RU" sz="2800" b="1" dirty="0" err="1">
                <a:solidFill>
                  <a:srgbClr val="FF0000"/>
                </a:solidFill>
              </a:rPr>
              <a:t>дії</a:t>
            </a:r>
            <a:r>
              <a:rPr lang="ru-RU" sz="2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49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319636" y="67524"/>
            <a:ext cx="86756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Комунальний заклад загальної середньої освіти І – ІІІ </a:t>
            </a:r>
            <a:r>
              <a:rPr lang="uk-UA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ступенів</a:t>
            </a:r>
            <a:endParaRPr lang="uk-UA" sz="1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sz="1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Ватутінський</a:t>
            </a:r>
            <a:r>
              <a:rPr lang="uk-UA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ліцей  № 1 </a:t>
            </a:r>
            <a:r>
              <a:rPr lang="uk-UA" sz="1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Ватутінської</a:t>
            </a:r>
            <a:r>
              <a:rPr lang="uk-UA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міської  ради Черкаської області»</a:t>
            </a:r>
          </a:p>
          <a:p>
            <a:pPr algn="ctr"/>
            <a:r>
              <a:rPr lang="uk-UA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тісно </a:t>
            </a:r>
            <a:r>
              <a:rPr lang="uk-UA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співпрацює з державними та громадськими організаціями міста </a:t>
            </a:r>
            <a:r>
              <a:rPr lang="uk-UA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Ватутіного</a:t>
            </a:r>
            <a:r>
              <a:rPr lang="uk-UA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Співпраця з органами місцевого самоврядування </a:t>
            </a:r>
            <a:r>
              <a:rPr lang="uk-UA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дає  </a:t>
            </a:r>
            <a:r>
              <a:rPr lang="uk-UA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юним громадянам більш ефективно реалізовувати суспільно корисні справи задля покращення життя місцевої </a:t>
            </a:r>
            <a:r>
              <a:rPr lang="uk-UA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громади.</a:t>
            </a:r>
          </a:p>
          <a:p>
            <a:pPr algn="ctr"/>
            <a:r>
              <a:rPr lang="uk-UA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uk-UA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співпрацюємо з: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3013504" y="1772817"/>
            <a:ext cx="2638616" cy="1188143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Ватутінським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відділом освіти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71850" y="5497578"/>
            <a:ext cx="2495473" cy="122413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Ватутінським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центром 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зайнятості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3124810" y="4337918"/>
            <a:ext cx="2943944" cy="1277501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Звенигородським  відділом 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ДСНС України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65516" y="1637184"/>
            <a:ext cx="2879725" cy="121575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Ватутінською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міською радою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2483769" y="5786929"/>
            <a:ext cx="2494600" cy="935831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волонтерами міста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6725693" y="3494120"/>
            <a:ext cx="2353468" cy="133218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міським ЦСССДМ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5796136" y="4983566"/>
            <a:ext cx="3283025" cy="187443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БО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Ватутінським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центром соціальної опіки «Дім милосердя»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6490370" y="1916832"/>
            <a:ext cx="2504954" cy="144018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міською службою у справах дітей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-11705" y="2838966"/>
            <a:ext cx="2572695" cy="1310307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Ватутінською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міською бібліотекою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3100559" y="2966737"/>
            <a:ext cx="2819478" cy="132640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Ватутінським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міським музеєм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209876" y="4273442"/>
            <a:ext cx="2495473" cy="122413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батьківською громадськістю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188548"/>
            <a:ext cx="4376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solidFill>
                  <a:srgbClr val="FF0000"/>
                </a:solidFill>
              </a:rPr>
              <a:t>Зустрічі з представниками міської влади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736" y="116632"/>
            <a:ext cx="303053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cer-not\Desktop\САЙТ 2019-2020\Сайт Горсовет\IMG_47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9" y="304404"/>
            <a:ext cx="3590064" cy="269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-not\Desktop\САЙТ 2019-2020\Сайт Горсовет\IMG_476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7"/>
          <a:stretch/>
        </p:blipFill>
        <p:spPr bwMode="auto">
          <a:xfrm>
            <a:off x="4860031" y="1484784"/>
            <a:ext cx="3883157" cy="237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cer-not\Desktop\ФОТО\фото різне\IMG_20181019_1449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8" b="23624"/>
          <a:stretch/>
        </p:blipFill>
        <p:spPr bwMode="auto">
          <a:xfrm>
            <a:off x="5652120" y="4092978"/>
            <a:ext cx="2608312" cy="237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cer-not\Desktop\ФОТО\фото різне\IMG_47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0" y="3307680"/>
            <a:ext cx="3573760" cy="2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7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843808" y="5975881"/>
            <a:ext cx="4320480" cy="882119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Учні школи беруть активну участь по благоустрою рідного міста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cer-not\Desktop\ФОТО\Прибирання\IMG_13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69685"/>
            <a:ext cx="2829175" cy="212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-not\Desktop\ФОТО\Прибирання\IMG_13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6"/>
          <a:stretch/>
        </p:blipFill>
        <p:spPr bwMode="auto">
          <a:xfrm>
            <a:off x="4509295" y="476672"/>
            <a:ext cx="413814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er-not\Desktop\ФОТО\Прибирання\IMG_13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3883157" cy="29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cer-not\Desktop\ФОТО\Прибирання\IMG_13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118" y="2994450"/>
            <a:ext cx="3886493" cy="29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22" y="86922"/>
            <a:ext cx="3030537" cy="125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Acer-not\Desktop\ФОТО\фото різне\IMG_03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44" y="713845"/>
            <a:ext cx="2853680" cy="21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er-not\Desktop\ФОТО\фото різне\IMG_4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73" y="3898428"/>
            <a:ext cx="2781672" cy="208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cer-not\Desktop\ФОТО\фото різне\IMG_20190513_1004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15"/>
          <a:stretch/>
        </p:blipFill>
        <p:spPr bwMode="auto">
          <a:xfrm>
            <a:off x="474631" y="713845"/>
            <a:ext cx="2356284" cy="240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cer-not\Desktop\ФОТО\фото різне\IMG_20191115_13055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1" b="21513"/>
          <a:stretch/>
        </p:blipFill>
        <p:spPr bwMode="auto">
          <a:xfrm>
            <a:off x="1082515" y="3567639"/>
            <a:ext cx="2802506" cy="244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1819" y="3041591"/>
            <a:ext cx="609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Участь у міських </a:t>
            </a:r>
            <a:r>
              <a:rPr lang="uk-UA" b="1" dirty="0" err="1" smtClean="0">
                <a:solidFill>
                  <a:srgbClr val="FF0000"/>
                </a:solidFill>
              </a:rPr>
              <a:t>військово</a:t>
            </a:r>
            <a:r>
              <a:rPr lang="uk-UA" b="1" dirty="0" smtClean="0">
                <a:solidFill>
                  <a:srgbClr val="FF0000"/>
                </a:solidFill>
              </a:rPr>
              <a:t> – патріотичних заходах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6236693"/>
            <a:ext cx="669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Проведення тренінгів «Лідер» з шкільними активістами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4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4" y="1"/>
            <a:ext cx="3030537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5118" y="6330993"/>
            <a:ext cx="5764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Участь у міських акціях та патріотичних заходах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cer-not\Desktop\САЙТ 2019-2020\05.12.19 САЙТ Я-патріот\IMG_5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93" y="1196753"/>
            <a:ext cx="3058867" cy="229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-not\Desktop\САЙТ 2019-2020\На Сайт Соборність 2020\IMG_52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24" y="3925714"/>
            <a:ext cx="2984778" cy="223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er-not\Desktop\САЙТ 2019-2020\САЙТ Вулична акція Насилля\IMG_5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971" y="3934842"/>
            <a:ext cx="3003029" cy="225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-not\Desktop\ФОТО\фото різне\15816816309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18" y="260648"/>
            <a:ext cx="20669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cer-not\Desktop\ФОТО\фото різне\15816840493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125" y="273856"/>
            <a:ext cx="2057008" cy="273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cer-not\Desktop\ФОТО\фото різне\IMG_258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868" y="3435202"/>
            <a:ext cx="2605762" cy="19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76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3131443" y="404663"/>
            <a:ext cx="2638616" cy="1188143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батьківською громадськістю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15799521862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6" y="2307516"/>
            <a:ext cx="2913684" cy="218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IMG_3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59" y="404664"/>
            <a:ext cx="3357736" cy="25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IMG_31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3" r="18187"/>
          <a:stretch/>
        </p:blipFill>
        <p:spPr bwMode="auto">
          <a:xfrm>
            <a:off x="37750" y="472408"/>
            <a:ext cx="2725734" cy="224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IMG_394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7" r="10972"/>
          <a:stretch/>
        </p:blipFill>
        <p:spPr bwMode="auto">
          <a:xfrm>
            <a:off x="99887" y="4494671"/>
            <a:ext cx="2668803" cy="191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IMG_554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6"/>
          <a:stretch/>
        </p:blipFill>
        <p:spPr bwMode="auto">
          <a:xfrm>
            <a:off x="5389037" y="4350580"/>
            <a:ext cx="3505625" cy="220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8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581" y="0"/>
            <a:ext cx="3384376" cy="157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Acer-not\Desktop\ФОТО\фото різне\IMG_48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213720" cy="241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cer-not\Desktop\ФОТО\фото різне\IMG_48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01088"/>
            <a:ext cx="3177716" cy="238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cer-not\Desktop\ФОТО\фото різне\IMG_482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6"/>
          <a:stretch/>
        </p:blipFill>
        <p:spPr bwMode="auto">
          <a:xfrm>
            <a:off x="2462559" y="3584375"/>
            <a:ext cx="393041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165304"/>
            <a:ext cx="9195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Зустрічі з спеціалістами ССД, участь учнів в конкурсі «Алея правових знань»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-not\Desktop\САЙТ 2019-2020\САЙТ зустріч з капітаном поліції\IMG_445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7" t="6495" r="6166"/>
          <a:stretch/>
        </p:blipFill>
        <p:spPr bwMode="auto">
          <a:xfrm>
            <a:off x="179512" y="1400944"/>
            <a:ext cx="2627085" cy="255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1619672" y="0"/>
            <a:ext cx="4104456" cy="136815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спеціалістами Звенигородського Бюро правової допомоги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cer-not\Desktop\САЙТ 2019-2020\САЙТ зустріч з капітаном поліції\IMG_44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1" t="12157" r="20521"/>
          <a:stretch/>
        </p:blipFill>
        <p:spPr bwMode="auto">
          <a:xfrm>
            <a:off x="6876256" y="599358"/>
            <a:ext cx="2075544" cy="237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Acer-not\Desktop\ФОТО\фото різне\viber 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1916832"/>
            <a:ext cx="2925688" cy="219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cer-not\Desktop\ФОТО\фото різне\viber image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7" t="17240" r="24619"/>
          <a:stretch/>
        </p:blipFill>
        <p:spPr bwMode="auto">
          <a:xfrm>
            <a:off x="755576" y="4154405"/>
            <a:ext cx="2206171" cy="226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cer-not\Desktop\ФОТО\фото різне\viber image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65104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8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537</TotalTime>
  <Words>323</Words>
  <Application>Microsoft Office PowerPoint</Application>
  <PresentationFormat>Экран (4:3)</PresentationFormat>
  <Paragraphs>43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Андрей</cp:lastModifiedBy>
  <cp:revision>136</cp:revision>
  <dcterms:modified xsi:type="dcterms:W3CDTF">2020-03-15T20:38:41Z</dcterms:modified>
</cp:coreProperties>
</file>